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59" r:id="rId11"/>
    <p:sldId id="260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22" autoAdjust="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6451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804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1777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0636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456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5625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4444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0204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04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0754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1021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8D546-B031-420A-B023-EF6BE2FE6562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E82C3-F288-4BA1-B1EF-D14F2E1531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2531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323528" y="1628800"/>
            <a:ext cx="8568952" cy="2664296"/>
          </a:xfrm>
        </p:spPr>
        <p:txBody>
          <a:bodyPr>
            <a:normAutofit fontScale="90000"/>
          </a:bodyPr>
          <a:lstStyle/>
          <a:p>
            <a:r>
              <a:rPr lang="ru-RU" sz="2000" dirty="0"/>
              <a:t/>
            </a:r>
            <a:br>
              <a:rPr lang="ru-RU" sz="2000" dirty="0"/>
            </a:br>
            <a:r>
              <a:rPr lang="ru-RU" sz="2000" dirty="0"/>
              <a:t/>
            </a:r>
            <a:br>
              <a:rPr lang="ru-RU" sz="2000" dirty="0"/>
            </a:br>
            <a:r>
              <a:rPr lang="ru-RU" sz="2400" dirty="0" smtClean="0"/>
              <a:t>Итоговый проект на тему: </a:t>
            </a:r>
            <a:br>
              <a:rPr lang="ru-RU" sz="2400" dirty="0" smtClean="0"/>
            </a:br>
            <a:r>
              <a:rPr lang="ru-RU" sz="3600" b="1" dirty="0" smtClean="0"/>
              <a:t>«Разработка приложения работы интернет-магазина»</a:t>
            </a:r>
            <a:br>
              <a:rPr lang="ru-RU" sz="3600" b="1" dirty="0" smtClean="0"/>
            </a:br>
            <a:r>
              <a:rPr lang="ru-RU" sz="2000" dirty="0" smtClean="0"/>
              <a:t>Программа профессиональной переподготовки: </a:t>
            </a:r>
            <a:r>
              <a:rPr lang="ru-RU" sz="2000" dirty="0" err="1" smtClean="0"/>
              <a:t>Fullstack</a:t>
            </a:r>
            <a:r>
              <a:rPr lang="ru-RU" sz="2000" dirty="0" smtClean="0"/>
              <a:t>-разработка на языке </a:t>
            </a:r>
            <a:r>
              <a:rPr lang="ru-RU" sz="2000" dirty="0" err="1" smtClean="0"/>
              <a:t>Java</a:t>
            </a:r>
            <a:r>
              <a:rPr lang="ru-RU" sz="2000" dirty="0" smtClean="0"/>
              <a:t> 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/>
              <a:t/>
            </a:r>
            <a:br>
              <a:rPr lang="ru-RU" sz="2400" dirty="0"/>
            </a:br>
            <a:endParaRPr lang="ru-RU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5652120" y="5877272"/>
            <a:ext cx="3240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err="1"/>
              <a:t>Пестерев</a:t>
            </a:r>
            <a:r>
              <a:rPr lang="ru-RU" dirty="0"/>
              <a:t> Сергей Алексеевич</a:t>
            </a:r>
            <a:br>
              <a:rPr lang="ru-RU" dirty="0"/>
            </a:br>
            <a:r>
              <a:rPr lang="ru-RU" dirty="0"/>
              <a:t>группа: FSJ-1-22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3568" y="378007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ФГБОУ ВО «Российский экономический университет им. Г.В. Плеханова»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5271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3200" dirty="0"/>
              <a:t>Инструментальные средства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9988" y="1484784"/>
            <a:ext cx="8229600" cy="17567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smtClean="0"/>
              <a:t>Разработка осуществлялась на языке </a:t>
            </a:r>
            <a:r>
              <a:rPr lang="en-US" sz="2000" dirty="0" smtClean="0"/>
              <a:t>JAVA </a:t>
            </a:r>
            <a:r>
              <a:rPr lang="ru-RU" sz="2000" dirty="0" smtClean="0"/>
              <a:t>с использованием </a:t>
            </a:r>
            <a:r>
              <a:rPr lang="ru-RU" sz="2000" dirty="0" err="1" smtClean="0"/>
              <a:t>фреймворка</a:t>
            </a:r>
            <a:r>
              <a:rPr lang="ru-RU" sz="2000" dirty="0" smtClean="0"/>
              <a:t> </a:t>
            </a:r>
            <a:r>
              <a:rPr lang="en-US" sz="2000" dirty="0" smtClean="0"/>
              <a:t>SPRING, </a:t>
            </a:r>
            <a:r>
              <a:rPr lang="ru-RU" sz="2000" dirty="0" smtClean="0"/>
              <a:t>среда разработки </a:t>
            </a:r>
            <a:r>
              <a:rPr lang="en-US" sz="2000" dirty="0" err="1" smtClean="0"/>
              <a:t>IntelliJIDEA</a:t>
            </a:r>
            <a:r>
              <a:rPr lang="en-US" sz="2000" dirty="0" smtClean="0"/>
              <a:t>;</a:t>
            </a:r>
          </a:p>
          <a:p>
            <a:pPr marL="0" indent="0">
              <a:buNone/>
            </a:pPr>
            <a:r>
              <a:rPr lang="ru-RU" sz="2000" dirty="0" smtClean="0"/>
              <a:t>работа с БД осуществлялась через СУБД </a:t>
            </a:r>
            <a:r>
              <a:rPr lang="en-US" sz="2000" dirty="0" smtClean="0"/>
              <a:t>PostgreSQL</a:t>
            </a:r>
            <a:r>
              <a:rPr lang="ru-RU" sz="2000" dirty="0" smtClean="0"/>
              <a:t>;</a:t>
            </a:r>
          </a:p>
          <a:p>
            <a:pPr marL="0" indent="0">
              <a:buNone/>
            </a:pPr>
            <a:r>
              <a:rPr lang="ru-RU" sz="2000" dirty="0" smtClean="0"/>
              <a:t>визуальное оформление осуществлялось с применением </a:t>
            </a:r>
            <a:r>
              <a:rPr lang="en-US" sz="2000" dirty="0" smtClean="0"/>
              <a:t>GRID CSS, </a:t>
            </a:r>
            <a:r>
              <a:rPr lang="ru-RU" sz="2000" dirty="0" smtClean="0"/>
              <a:t>среда разработки </a:t>
            </a:r>
            <a:r>
              <a:rPr lang="en-US" sz="2000" dirty="0" smtClean="0"/>
              <a:t>Visual Studio Code.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ru-RU" sz="2000" dirty="0"/>
          </a:p>
        </p:txBody>
      </p:sp>
      <p:pic>
        <p:nvPicPr>
          <p:cNvPr id="8194" name="Picture 2" descr="D:\Данные\Downloads\p1_3426434_98691a2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537012"/>
            <a:ext cx="1764196" cy="176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Резервное копирование PostgreSQL на Window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240" y="3324872"/>
            <a:ext cx="2235848" cy="2484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s://fuzeservers.ru/wp-content/uploads/5/6/e/56ee9bc89db9886f17d599f7fb94a773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856" y="3637568"/>
            <a:ext cx="3213608" cy="1807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37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260648"/>
            <a:ext cx="8106072" cy="648072"/>
          </a:xfrm>
        </p:spPr>
        <p:txBody>
          <a:bodyPr>
            <a:norm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Незарегистрированный пользователь. Просмотр </a:t>
            </a:r>
            <a:r>
              <a:rPr lang="ru-RU" sz="1600" dirty="0" smtClean="0"/>
              <a:t>товаров.</a:t>
            </a:r>
            <a:endParaRPr lang="ru-RU" sz="1600" dirty="0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2" y="1412776"/>
            <a:ext cx="8784976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292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51520" y="980728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Незарегистрированный пользователь. Фильтр и </a:t>
            </a:r>
            <a:r>
              <a:rPr lang="ru-RU" sz="1600" dirty="0" smtClean="0"/>
              <a:t>сортировка.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539552" y="274638"/>
            <a:ext cx="8147248" cy="562074"/>
          </a:xfrm>
        </p:spPr>
        <p:txBody>
          <a:bodyPr>
            <a:no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251520" y="1412776"/>
            <a:ext cx="8640960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884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51520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Для осуществления покупок  необходимо войти в </a:t>
            </a:r>
            <a:r>
              <a:rPr lang="ru-RU" sz="1600" dirty="0" smtClean="0"/>
              <a:t>систему.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62372" y="188640"/>
            <a:ext cx="8219256" cy="634082"/>
          </a:xfrm>
        </p:spPr>
        <p:txBody>
          <a:bodyPr>
            <a:normAutofit/>
          </a:bodyPr>
          <a:lstStyle/>
          <a:p>
            <a:pPr algn="l"/>
            <a:r>
              <a:rPr lang="ru-RU" sz="3200" dirty="0" smtClean="0"/>
              <a:t>Результаты </a:t>
            </a:r>
            <a:endParaRPr lang="ru-RU" sz="3200" dirty="0"/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251520" y="1412776"/>
            <a:ext cx="8640960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797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313185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/>
              <a:t>Незарегистрированный пользователь. Регистрация для работы в </a:t>
            </a:r>
            <a:r>
              <a:rPr lang="ru-RU" sz="1600" dirty="0" smtClean="0"/>
              <a:t>приложении.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62373" y="188640"/>
            <a:ext cx="8219256" cy="634082"/>
          </a:xfrm>
        </p:spPr>
        <p:txBody>
          <a:bodyPr>
            <a:norm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2" y="1412776"/>
            <a:ext cx="8784978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525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08025" y="980728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Пользователь. Просмотр </a:t>
            </a:r>
            <a:r>
              <a:rPr lang="ru-RU" sz="1600" dirty="0" smtClean="0"/>
              <a:t>товаров.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67544" y="274638"/>
            <a:ext cx="8219256" cy="634082"/>
          </a:xfrm>
        </p:spPr>
        <p:txBody>
          <a:bodyPr>
            <a:norm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3" y="1412776"/>
            <a:ext cx="8784976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56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51520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Пользователь. Фильтр и </a:t>
            </a:r>
            <a:r>
              <a:rPr lang="ru-RU" sz="1600" dirty="0" smtClean="0"/>
              <a:t>сортировка.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490066"/>
          </a:xfrm>
        </p:spPr>
        <p:txBody>
          <a:bodyPr>
            <a:no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2" y="1412776"/>
            <a:ext cx="878497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447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77180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Пользователь. Просмотр подробной информации о </a:t>
            </a:r>
            <a:r>
              <a:rPr lang="ru-RU" sz="1600" dirty="0" smtClean="0"/>
              <a:t>товаре.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26368" y="260648"/>
            <a:ext cx="8219256" cy="562074"/>
          </a:xfrm>
        </p:spPr>
        <p:txBody>
          <a:bodyPr>
            <a:no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2" y="1372682"/>
            <a:ext cx="8712968" cy="500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071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51520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Пользователь. Добавление товара в </a:t>
            </a:r>
            <a:r>
              <a:rPr lang="ru-RU" sz="1600" dirty="0" smtClean="0"/>
              <a:t>корзину.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67544" y="274638"/>
            <a:ext cx="8219256" cy="562074"/>
          </a:xfrm>
        </p:spPr>
        <p:txBody>
          <a:bodyPr>
            <a:no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2" y="1373525"/>
            <a:ext cx="8784976" cy="494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868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51520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Пользователь.  Просмотр истории </a:t>
            </a:r>
            <a:r>
              <a:rPr lang="ru-RU" sz="1600" dirty="0" smtClean="0"/>
              <a:t>заказов.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67544" y="274638"/>
            <a:ext cx="8219256" cy="562074"/>
          </a:xfrm>
        </p:spPr>
        <p:txBody>
          <a:bodyPr>
            <a:no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38575" y="1412776"/>
            <a:ext cx="8825913" cy="49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64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3200" dirty="0" smtClean="0"/>
              <a:t>Предметная область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9162" y="1484784"/>
            <a:ext cx="8229600" cy="748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smtClean="0"/>
              <a:t>Приложение реализует работу интернет-магазина по продаже телевизоров, техники для дома и техники для кухни</a:t>
            </a:r>
            <a:endParaRPr lang="ru-RU" sz="2000" dirty="0"/>
          </a:p>
        </p:txBody>
      </p:sp>
      <p:pic>
        <p:nvPicPr>
          <p:cNvPr id="7170" name="Picture 2" descr="D:\Данные\Downloads\ban1-1510x55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2348880"/>
            <a:ext cx="8500871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550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179512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Администратор. Просмотр </a:t>
            </a:r>
            <a:r>
              <a:rPr lang="ru-RU" sz="1600" dirty="0" smtClean="0"/>
              <a:t>товаров.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490066"/>
          </a:xfrm>
        </p:spPr>
        <p:txBody>
          <a:bodyPr>
            <a:no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07504" y="1407021"/>
            <a:ext cx="8843212" cy="497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650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02394" y="836712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Администратор.  Добавление </a:t>
            </a:r>
            <a:r>
              <a:rPr lang="ru-RU" sz="1600" dirty="0" smtClean="0"/>
              <a:t>товара.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363272" cy="634082"/>
          </a:xfrm>
        </p:spPr>
        <p:txBody>
          <a:bodyPr>
            <a:norm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1" y="1376288"/>
            <a:ext cx="8770447" cy="493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0143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316901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Администратор.  Добавленный товар в </a:t>
            </a:r>
            <a:r>
              <a:rPr lang="ru-RU" sz="1600" dirty="0" smtClean="0"/>
              <a:t>списке.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634082"/>
          </a:xfrm>
        </p:spPr>
        <p:txBody>
          <a:bodyPr>
            <a:norm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2" y="1435597"/>
            <a:ext cx="8792410" cy="494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656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51520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Администратор. Редактирование </a:t>
            </a:r>
            <a:r>
              <a:rPr lang="ru-RU" sz="1600" dirty="0" smtClean="0"/>
              <a:t>товара.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67544" y="274638"/>
            <a:ext cx="8219256" cy="490066"/>
          </a:xfrm>
        </p:spPr>
        <p:txBody>
          <a:bodyPr>
            <a:no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07504" y="1430675"/>
            <a:ext cx="8928991" cy="502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8242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51520" y="980728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Администратор. Отредактированный товар в </a:t>
            </a:r>
            <a:r>
              <a:rPr lang="ru-RU" sz="1600" dirty="0" smtClean="0"/>
              <a:t>списке.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67544" y="274638"/>
            <a:ext cx="8219256" cy="634082"/>
          </a:xfrm>
        </p:spPr>
        <p:txBody>
          <a:bodyPr>
            <a:norm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2" y="1412775"/>
            <a:ext cx="8832618" cy="496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892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179512" y="908720"/>
            <a:ext cx="8517632" cy="388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Администратор. Удаление </a:t>
            </a:r>
            <a:r>
              <a:rPr lang="ru-RU" sz="1600" dirty="0" smtClean="0"/>
              <a:t>товара.</a:t>
            </a:r>
            <a:endParaRPr lang="ru-RU" sz="1600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562074"/>
          </a:xfrm>
        </p:spPr>
        <p:txBody>
          <a:bodyPr>
            <a:noAutofit/>
          </a:bodyPr>
          <a:lstStyle/>
          <a:p>
            <a:pPr algn="l"/>
            <a:r>
              <a:rPr lang="ru-RU" sz="3200" dirty="0" smtClean="0"/>
              <a:t>Результаты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107504" y="1412776"/>
            <a:ext cx="8856984" cy="498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551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404663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ER-</a:t>
            </a:r>
            <a:r>
              <a:rPr lang="ru-RU" sz="3200" dirty="0" smtClean="0"/>
              <a:t>модель</a:t>
            </a:r>
            <a:endParaRPr lang="ru-RU" sz="3200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251520" y="1612701"/>
            <a:ext cx="8694844" cy="47686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3528" y="989439"/>
            <a:ext cx="8496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База данных включает в себя таблицы: </a:t>
            </a:r>
            <a:r>
              <a:rPr lang="en-US" sz="1600" dirty="0" smtClean="0"/>
              <a:t>person, product, category, image, </a:t>
            </a:r>
            <a:r>
              <a:rPr lang="en-US" sz="1600" dirty="0" err="1" smtClean="0"/>
              <a:t>product_cart</a:t>
            </a:r>
            <a:r>
              <a:rPr lang="en-US" sz="1600" dirty="0" smtClean="0"/>
              <a:t>, orders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602078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3360" y="236602"/>
            <a:ext cx="8149080" cy="752837"/>
          </a:xfrm>
        </p:spPr>
        <p:txBody>
          <a:bodyPr>
            <a:normAutofit/>
          </a:bodyPr>
          <a:lstStyle/>
          <a:p>
            <a:pPr algn="l"/>
            <a:r>
              <a:rPr lang="ru-RU" sz="3200" dirty="0" smtClean="0"/>
              <a:t>Таблица </a:t>
            </a:r>
            <a:r>
              <a:rPr lang="en-US" sz="3200" dirty="0" smtClean="0"/>
              <a:t>Person</a:t>
            </a:r>
            <a:endParaRPr lang="ru-R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989439"/>
            <a:ext cx="8496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В таблице хранятся логины, пароли в зашифрованном виде, а также роли пользователей</a:t>
            </a:r>
            <a:endParaRPr lang="ru-RU" sz="16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412776"/>
            <a:ext cx="8732112" cy="4911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302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67544" y="274638"/>
            <a:ext cx="8219256" cy="58356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dirty="0" smtClean="0"/>
              <a:t>Таблица </a:t>
            </a:r>
            <a:r>
              <a:rPr lang="en-US" sz="3200" dirty="0" smtClean="0"/>
              <a:t>Product</a:t>
            </a:r>
            <a:endParaRPr lang="ru-R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858198"/>
            <a:ext cx="8496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В таблице хранится информация о каждом товаре:  наименование, описание,  категория данные продавца,  наличие на складе и служебная информация</a:t>
            </a:r>
            <a:endParaRPr lang="ru-RU" sz="1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446108"/>
            <a:ext cx="8784976" cy="4941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9137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395536" y="274638"/>
            <a:ext cx="8291264" cy="490066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dirty="0" smtClean="0"/>
              <a:t>Таблица </a:t>
            </a:r>
            <a:r>
              <a:rPr lang="en-US" sz="3200" dirty="0" smtClean="0"/>
              <a:t>Category</a:t>
            </a:r>
            <a:endParaRPr lang="ru-R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858198"/>
            <a:ext cx="8496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Таблица содержит </a:t>
            </a:r>
            <a:r>
              <a:rPr lang="ru-RU" sz="1600" dirty="0"/>
              <a:t> </a:t>
            </a:r>
            <a:r>
              <a:rPr lang="ru-RU" sz="1600" dirty="0" smtClean="0"/>
              <a:t>в себе категории товаров, представленных в магазине</a:t>
            </a:r>
            <a:endParaRPr lang="ru-RU" sz="16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17" y="1340768"/>
            <a:ext cx="8576955" cy="48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0900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67544" y="274638"/>
            <a:ext cx="8219256" cy="461057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dirty="0" smtClean="0"/>
              <a:t>Таблица </a:t>
            </a:r>
            <a:r>
              <a:rPr lang="en-US" sz="3200" dirty="0" smtClean="0"/>
              <a:t>Image</a:t>
            </a:r>
            <a:endParaRPr lang="ru-R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858198"/>
            <a:ext cx="8496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В таблице хранятся данные об изображениях, соответствующих конкретным  товарам</a:t>
            </a:r>
            <a:endParaRPr lang="ru-RU" sz="1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340768"/>
            <a:ext cx="8784976" cy="4982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1513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67544" y="274638"/>
            <a:ext cx="8219256" cy="58356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dirty="0" smtClean="0"/>
              <a:t>Таблица </a:t>
            </a:r>
            <a:r>
              <a:rPr lang="en-US" sz="3200" dirty="0" err="1" smtClean="0"/>
              <a:t>Product_cart</a:t>
            </a:r>
            <a:endParaRPr lang="ru-R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858198"/>
            <a:ext cx="8496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Таблица содержит информацию о товарах в корзине у каждого конкретного пользователя</a:t>
            </a:r>
            <a:endParaRPr lang="ru-RU" sz="16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15" y="1340768"/>
            <a:ext cx="8752975" cy="4923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5328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67544" y="274638"/>
            <a:ext cx="8219256" cy="58356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dirty="0" smtClean="0"/>
              <a:t>Таблица </a:t>
            </a:r>
            <a:r>
              <a:rPr lang="en-US" sz="3200" dirty="0" smtClean="0"/>
              <a:t>Orders</a:t>
            </a:r>
            <a:endParaRPr lang="ru-R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858198"/>
            <a:ext cx="8496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В таблице хранится информация о заказах пользователей </a:t>
            </a:r>
            <a:endParaRPr lang="ru-RU" sz="16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40768"/>
            <a:ext cx="8640960" cy="486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2210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287</Words>
  <Application>Microsoft Office PowerPoint</Application>
  <PresentationFormat>Экран (4:3)</PresentationFormat>
  <Paragraphs>53</Paragraphs>
  <Slides>25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26" baseType="lpstr">
      <vt:lpstr>Тема Office</vt:lpstr>
      <vt:lpstr>  Итоговый проект на тему:  «Разработка приложения работы интернет-магазина» Программа профессиональной переподготовки: Fullstack-разработка на языке Java   </vt:lpstr>
      <vt:lpstr>Предметная область</vt:lpstr>
      <vt:lpstr>Презентация PowerPoint</vt:lpstr>
      <vt:lpstr>Таблица Person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Инструментальные средства</vt:lpstr>
      <vt:lpstr>Результаты</vt:lpstr>
      <vt:lpstr>Результаты</vt:lpstr>
      <vt:lpstr>Результаты </vt:lpstr>
      <vt:lpstr>Результаты</vt:lpstr>
      <vt:lpstr>Результаты</vt:lpstr>
      <vt:lpstr>Результаты</vt:lpstr>
      <vt:lpstr>Результаты</vt:lpstr>
      <vt:lpstr>Результаты</vt:lpstr>
      <vt:lpstr>Результаты</vt:lpstr>
      <vt:lpstr>Результаты</vt:lpstr>
      <vt:lpstr>Результаты</vt:lpstr>
      <vt:lpstr>Результаты</vt:lpstr>
      <vt:lpstr>Результаты</vt:lpstr>
      <vt:lpstr>Результаты</vt:lpstr>
      <vt:lpstr>Результаты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ФГБОУ ВО «Российский экономический университет им. Г.В. Плеханова»      Итоговый проект на тему:  «Разработка приложения работы интернет-магазина» Программа профессиональной переподготовки: Fullstack-разработка на языке Java    Пестерев Сергей Алексеевич группа: FSJ-1-22</dc:title>
  <dc:creator>Пестеревы</dc:creator>
  <cp:lastModifiedBy>Пестеревы</cp:lastModifiedBy>
  <cp:revision>20</cp:revision>
  <dcterms:created xsi:type="dcterms:W3CDTF">2022-12-11T11:23:48Z</dcterms:created>
  <dcterms:modified xsi:type="dcterms:W3CDTF">2022-12-11T17:52:06Z</dcterms:modified>
</cp:coreProperties>
</file>

<file path=docProps/thumbnail.jpeg>
</file>